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d0ac6bbf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d0ac6bbf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0ac6bbf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0ac6bbf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d0ac6bb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d0ac6bb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d0ac6bbf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d0ac6bbf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d0ac6bbf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d0ac6bbf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0ac6bbf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d0ac6bbf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d0ac6bbf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d0ac6bbf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d0ac6bbfc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d0ac6bbfc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d0ac6bbf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d0ac6bbf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d0ac6bbf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d0ac6bbf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d0ac6bbf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d0ac6bb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d0ac6bbf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d0ac6bbf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d0ac6bbf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d0ac6bbf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d0ac6bbf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d0ac6bbf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3e3deb542ab4bf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3e3deb542ab4bf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d0ac6bbf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d0ac6bbf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d0ac6bbf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d0ac6bbf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d0ac6bbf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d0ac6bbf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d0ac6bbf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d0ac6bbf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d0ac6bbf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d0ac6bbf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d0ac6bbf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d0ac6bbf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d0ac6bbf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d0ac6bbf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0" Type="http://schemas.openxmlformats.org/officeDocument/2006/relationships/image" Target="../media/image27.png"/><Relationship Id="rId9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10" Type="http://schemas.openxmlformats.org/officeDocument/2006/relationships/image" Target="../media/image29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5" y="298663"/>
            <a:ext cx="9092349" cy="45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125" y="112275"/>
            <a:ext cx="1120950" cy="11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479" y="112264"/>
            <a:ext cx="1120950" cy="112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1875" y="3981288"/>
            <a:ext cx="1120950" cy="6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6733650" y="4140650"/>
            <a:ext cx="802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Gato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0725" y="3591425"/>
            <a:ext cx="1433751" cy="8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5463" y="1440775"/>
            <a:ext cx="1184275" cy="118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9075" y="1620451"/>
            <a:ext cx="1433750" cy="80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989083" y="2859503"/>
            <a:ext cx="1433750" cy="809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08850" y="2704337"/>
            <a:ext cx="1217522" cy="80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410925" y="570925"/>
            <a:ext cx="80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Gato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6801825" y="570925"/>
            <a:ext cx="80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Gato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6733650" y="1795638"/>
            <a:ext cx="80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Perro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3517200" y="1787038"/>
            <a:ext cx="80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Perro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3457050" y="3783338"/>
            <a:ext cx="80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Perro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" name="Google Shape;117;p22"/>
          <p:cNvSpPr txBox="1"/>
          <p:nvPr/>
        </p:nvSpPr>
        <p:spPr>
          <a:xfrm>
            <a:off x="6801825" y="3026113"/>
            <a:ext cx="80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Tortuga</a:t>
            </a:r>
            <a:r>
              <a:rPr lang="es-419"/>
              <a:t> </a:t>
            </a:r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3457050" y="2870950"/>
            <a:ext cx="802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Tortuga</a:t>
            </a:r>
            <a:r>
              <a:rPr lang="es-419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419" y="1133917"/>
            <a:ext cx="2875574" cy="28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5911475" y="2147050"/>
            <a:ext cx="12975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FFFFF"/>
                </a:solidFill>
              </a:rPr>
              <a:t>Gato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79363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163" y="152400"/>
            <a:ext cx="3807437" cy="2966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ctrTitle"/>
          </p:nvPr>
        </p:nvSpPr>
        <p:spPr>
          <a:xfrm>
            <a:off x="311700" y="491300"/>
            <a:ext cx="8520600" cy="9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Correos Spam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50" y="1914538"/>
            <a:ext cx="347662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8175" y="1747438"/>
            <a:ext cx="2871200" cy="16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311700" y="46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Redes Neuronales 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175" y="1345763"/>
            <a:ext cx="405765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25" y="290775"/>
            <a:ext cx="1371850" cy="9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375" y="250653"/>
            <a:ext cx="1479100" cy="110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9475" y="3985301"/>
            <a:ext cx="1371850" cy="84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017600" y="3671550"/>
            <a:ext cx="1010625" cy="11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5075" y="340900"/>
            <a:ext cx="1479100" cy="11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 rotWithShape="1">
          <a:blip r:embed="rId8">
            <a:alphaModFix/>
          </a:blip>
          <a:srcRect b="0" l="26486" r="0" t="0"/>
          <a:stretch/>
        </p:blipFill>
        <p:spPr>
          <a:xfrm>
            <a:off x="3459075" y="1856300"/>
            <a:ext cx="2143500" cy="1963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875" y="2201462"/>
            <a:ext cx="1671957" cy="8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8223" y="2133541"/>
            <a:ext cx="1479100" cy="1195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ctrTitle"/>
          </p:nvPr>
        </p:nvSpPr>
        <p:spPr>
          <a:xfrm>
            <a:off x="311700" y="581475"/>
            <a:ext cx="85206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Aprendizaje no supervisado 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425" y="1966900"/>
            <a:ext cx="4157841" cy="291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8665" l="48834" r="14566" t="25236"/>
          <a:stretch/>
        </p:blipFill>
        <p:spPr>
          <a:xfrm>
            <a:off x="4752450" y="481250"/>
            <a:ext cx="3927949" cy="399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 rotWithShape="1">
          <a:blip r:embed="rId4">
            <a:alphaModFix/>
          </a:blip>
          <a:srcRect b="0" l="0" r="51193" t="25782"/>
          <a:stretch/>
        </p:blipFill>
        <p:spPr>
          <a:xfrm>
            <a:off x="383000" y="531400"/>
            <a:ext cx="4032250" cy="34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Deep Learning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50" y="1546050"/>
            <a:ext cx="82216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0" y="391025"/>
            <a:ext cx="8520600" cy="11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Inteligencia Artificial</a:t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691825" y="2606850"/>
            <a:ext cx="71787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</a:rPr>
              <a:t>Es la </a:t>
            </a:r>
            <a:r>
              <a:rPr lang="es-419" sz="2400">
                <a:solidFill>
                  <a:srgbClr val="FFFFFF"/>
                </a:solidFill>
              </a:rPr>
              <a:t>simulación</a:t>
            </a:r>
            <a:r>
              <a:rPr lang="es-419" sz="2400">
                <a:solidFill>
                  <a:srgbClr val="FFFFFF"/>
                </a:solidFill>
              </a:rPr>
              <a:t> de procesos de inteligencia humana por parte de </a:t>
            </a:r>
            <a:r>
              <a:rPr lang="es-419" sz="2400">
                <a:solidFill>
                  <a:srgbClr val="FFFFFF"/>
                </a:solidFill>
              </a:rPr>
              <a:t>máquinas</a:t>
            </a:r>
            <a:r>
              <a:rPr lang="es-419" sz="2400">
                <a:solidFill>
                  <a:srgbClr val="FFFFFF"/>
                </a:solidFill>
              </a:rPr>
              <a:t> especialmente sistemas </a:t>
            </a:r>
            <a:r>
              <a:rPr lang="es-419" sz="2400">
                <a:solidFill>
                  <a:srgbClr val="FFFFFF"/>
                </a:solidFill>
              </a:rPr>
              <a:t>informáticos.</a:t>
            </a:r>
            <a:r>
              <a:rPr lang="es-419" sz="2400">
                <a:solidFill>
                  <a:srgbClr val="FFFFFF"/>
                </a:solidFill>
              </a:rPr>
              <a:t>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425" y="152400"/>
            <a:ext cx="56691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idx="1" type="subTitle"/>
          </p:nvPr>
        </p:nvSpPr>
        <p:spPr>
          <a:xfrm>
            <a:off x="251550" y="1971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</a:rPr>
              <a:t>Big data es un término que describe el gran volumen de datos – estructurados y no estructurados – que inundan una empresa todos los días. Pero no es la cantidad de datos lo importante. Lo que importa es lo que las organizaciones hacen con los datos.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992600" y="571500"/>
            <a:ext cx="42813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>
                <a:solidFill>
                  <a:srgbClr val="F3F3F3"/>
                </a:solidFill>
              </a:rPr>
              <a:t>Que es la Big Data?</a:t>
            </a:r>
            <a:endParaRPr sz="36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50" y="1616225"/>
            <a:ext cx="56673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445025"/>
            <a:ext cx="30498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Gracias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325" y="152400"/>
            <a:ext cx="72636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871538"/>
            <a:ext cx="60579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618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Qué</a:t>
            </a:r>
            <a:r>
              <a:rPr lang="es-419"/>
              <a:t> es eso del Machine </a:t>
            </a:r>
            <a:r>
              <a:rPr lang="es-419"/>
              <a:t>Learning?</a:t>
            </a:r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25" y="1170100"/>
            <a:ext cx="8839204" cy="371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2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00" y="604849"/>
            <a:ext cx="4730949" cy="35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349" y="1426513"/>
            <a:ext cx="3805450" cy="19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2677050" y="1327042"/>
            <a:ext cx="37899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</a:rPr>
              <a:t>Aprendizaje Supervisado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3" name="Google Shape;93;p20"/>
          <p:cNvSpPr txBox="1"/>
          <p:nvPr/>
        </p:nvSpPr>
        <p:spPr>
          <a:xfrm>
            <a:off x="2326650" y="2571750"/>
            <a:ext cx="4490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</a:rPr>
              <a:t>Aprendizaje  No Supervisado 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Aprendizaje Supervisado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